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5" r:id="rId4"/>
    <p:sldId id="263" r:id="rId5"/>
    <p:sldId id="258" r:id="rId6"/>
    <p:sldId id="267" r:id="rId7"/>
    <p:sldId id="262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0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D810-37D0-7F45-BEC5-8EBA0F66AAD7}" type="datetimeFigureOut">
              <a:rPr lang="en-US" smtClean="0"/>
              <a:t>1/27/14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89D9-FBF2-604D-BE05-690E99473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491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D810-37D0-7F45-BEC5-8EBA0F66AAD7}" type="datetimeFigureOut">
              <a:rPr lang="en-US" smtClean="0"/>
              <a:t>1/27/14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89D9-FBF2-604D-BE05-690E99473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9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D810-37D0-7F45-BEC5-8EBA0F66AAD7}" type="datetimeFigureOut">
              <a:rPr lang="en-US" smtClean="0"/>
              <a:t>1/27/14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89D9-FBF2-604D-BE05-690E99473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36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D810-37D0-7F45-BEC5-8EBA0F66AAD7}" type="datetimeFigureOut">
              <a:rPr lang="en-US" smtClean="0"/>
              <a:t>1/27/14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89D9-FBF2-604D-BE05-690E99473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7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D810-37D0-7F45-BEC5-8EBA0F66AAD7}" type="datetimeFigureOut">
              <a:rPr lang="en-US" smtClean="0"/>
              <a:t>1/27/14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89D9-FBF2-604D-BE05-690E99473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46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D810-37D0-7F45-BEC5-8EBA0F66AAD7}" type="datetimeFigureOut">
              <a:rPr lang="en-US" smtClean="0"/>
              <a:t>1/27/14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89D9-FBF2-604D-BE05-690E99473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861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D810-37D0-7F45-BEC5-8EBA0F66AAD7}" type="datetimeFigureOut">
              <a:rPr lang="en-US" smtClean="0"/>
              <a:t>1/27/14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89D9-FBF2-604D-BE05-690E99473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361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D810-37D0-7F45-BEC5-8EBA0F66AAD7}" type="datetimeFigureOut">
              <a:rPr lang="en-US" smtClean="0"/>
              <a:t>1/27/14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89D9-FBF2-604D-BE05-690E99473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111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D810-37D0-7F45-BEC5-8EBA0F66AAD7}" type="datetimeFigureOut">
              <a:rPr lang="en-US" smtClean="0"/>
              <a:t>1/27/14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89D9-FBF2-604D-BE05-690E99473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368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D810-37D0-7F45-BEC5-8EBA0F66AAD7}" type="datetimeFigureOut">
              <a:rPr lang="en-US" smtClean="0"/>
              <a:t>1/27/14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89D9-FBF2-604D-BE05-690E99473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02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D810-37D0-7F45-BEC5-8EBA0F66AAD7}" type="datetimeFigureOut">
              <a:rPr lang="en-US" smtClean="0"/>
              <a:t>1/27/14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89D9-FBF2-604D-BE05-690E99473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475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99000">
              <a:schemeClr val="accent3"/>
            </a:gs>
            <a:gs pos="100000">
              <a:srgbClr val="0000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BD810-37D0-7F45-BEC5-8EBA0F66AAD7}" type="datetimeFigureOut">
              <a:rPr lang="en-US" smtClean="0"/>
              <a:t>1/27/14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289D9-FBF2-604D-BE05-690E99473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658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Pedir</a:t>
            </a:r>
            <a:r>
              <a:rPr lang="en-US" dirty="0" smtClean="0"/>
              <a:t> </a:t>
            </a:r>
            <a:r>
              <a:rPr lang="en-US" dirty="0" err="1" smtClean="0"/>
              <a:t>prestado</a:t>
            </a:r>
            <a:r>
              <a:rPr lang="en-US" dirty="0" smtClean="0"/>
              <a:t> / a/ </a:t>
            </a:r>
            <a:r>
              <a:rPr lang="en-US" dirty="0" err="1" smtClean="0"/>
              <a:t>os</a:t>
            </a:r>
            <a:r>
              <a:rPr lang="en-US" dirty="0" smtClean="0"/>
              <a:t> / as </a:t>
            </a:r>
            <a:br>
              <a:rPr lang="en-US" dirty="0" smtClean="0"/>
            </a:br>
            <a:r>
              <a:rPr lang="en-US" dirty="0" err="1" smtClean="0"/>
              <a:t>Prestar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936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 err="1" smtClean="0">
                <a:solidFill>
                  <a:srgbClr val="FF0000"/>
                </a:solidFill>
              </a:rPr>
              <a:t>Prestar</a:t>
            </a:r>
            <a:r>
              <a:rPr lang="en-US" sz="5300" dirty="0" smtClean="0">
                <a:solidFill>
                  <a:srgbClr val="FF0000"/>
                </a:solidFill>
              </a:rPr>
              <a:t> – to lend</a:t>
            </a:r>
            <a:r>
              <a:rPr lang="en-US" sz="5300" dirty="0" smtClean="0"/>
              <a:t/>
            </a:r>
            <a:br>
              <a:rPr lang="en-US" sz="5300" dirty="0" smtClean="0"/>
            </a:br>
            <a:r>
              <a:rPr lang="en-US" dirty="0" err="1" smtClean="0"/>
              <a:t>prestar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un </a:t>
            </a:r>
            <a:r>
              <a:rPr lang="en-US" dirty="0" err="1" smtClean="0"/>
              <a:t>verbo</a:t>
            </a:r>
            <a:r>
              <a:rPr lang="en-US" dirty="0" smtClean="0"/>
              <a:t> regular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She lends me her green shoes.</a:t>
            </a:r>
          </a:p>
          <a:p>
            <a:pPr marL="514350" indent="-514350">
              <a:buAutoNum type="arabicPeriod"/>
            </a:pPr>
            <a:r>
              <a:rPr lang="en-US" dirty="0" smtClean="0"/>
              <a:t>Ella me </a:t>
            </a:r>
            <a:r>
              <a:rPr lang="en-US" dirty="0" err="1" smtClean="0"/>
              <a:t>presta</a:t>
            </a:r>
            <a:r>
              <a:rPr lang="en-US" dirty="0" smtClean="0"/>
              <a:t>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zapatos</a:t>
            </a:r>
            <a:r>
              <a:rPr lang="en-US" dirty="0" smtClean="0"/>
              <a:t> </a:t>
            </a:r>
            <a:r>
              <a:rPr lang="en-US" dirty="0" err="1" smtClean="0"/>
              <a:t>verdes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Why doesn’t he lend you his new skates?</a:t>
            </a:r>
          </a:p>
          <a:p>
            <a:pPr marL="514350" indent="-514350"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 no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presta</a:t>
            </a:r>
            <a:r>
              <a:rPr lang="en-US" dirty="0" smtClean="0"/>
              <a:t>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nuevos</a:t>
            </a:r>
            <a:r>
              <a:rPr lang="en-US" dirty="0" smtClean="0"/>
              <a:t> </a:t>
            </a:r>
            <a:r>
              <a:rPr lang="en-US" dirty="0" err="1" smtClean="0"/>
              <a:t>patines</a:t>
            </a:r>
            <a:r>
              <a:rPr lang="en-US" dirty="0" smtClean="0"/>
              <a:t>?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My parents are not going to lend me the car.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Mis</a:t>
            </a:r>
            <a:r>
              <a:rPr lang="en-US" dirty="0" smtClean="0"/>
              <a:t> padres no me van a </a:t>
            </a:r>
            <a:r>
              <a:rPr lang="en-US" dirty="0" err="1" smtClean="0"/>
              <a:t>prestar</a:t>
            </a:r>
            <a:r>
              <a:rPr lang="en-US" dirty="0" smtClean="0"/>
              <a:t> el </a:t>
            </a:r>
            <a:r>
              <a:rPr lang="en-US" dirty="0" err="1" smtClean="0"/>
              <a:t>coche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261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943" y="274638"/>
            <a:ext cx="8521857" cy="585152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¿Le </a:t>
            </a:r>
            <a:r>
              <a:rPr lang="en-US" dirty="0" err="1" smtClean="0"/>
              <a:t>prestas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raqueta</a:t>
            </a:r>
            <a:r>
              <a:rPr lang="en-US" dirty="0" smtClean="0"/>
              <a:t> a Luisa?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Sí</a:t>
            </a:r>
            <a:r>
              <a:rPr lang="en-US" dirty="0" smtClean="0"/>
              <a:t>, le presto mi </a:t>
            </a:r>
            <a:r>
              <a:rPr lang="en-US" dirty="0" err="1" smtClean="0"/>
              <a:t>raqueta</a:t>
            </a:r>
            <a:r>
              <a:rPr lang="en-US" dirty="0" smtClean="0"/>
              <a:t> a Luisa.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¿Le </a:t>
            </a:r>
            <a:r>
              <a:rPr lang="en-US" dirty="0" err="1" smtClean="0"/>
              <a:t>prestas</a:t>
            </a:r>
            <a:r>
              <a:rPr lang="en-US" dirty="0" smtClean="0"/>
              <a:t> </a:t>
            </a:r>
            <a:r>
              <a:rPr lang="en-US" dirty="0" err="1" smtClean="0"/>
              <a:t>tus</a:t>
            </a:r>
            <a:r>
              <a:rPr lang="en-US" dirty="0" smtClean="0"/>
              <a:t> </a:t>
            </a:r>
            <a:r>
              <a:rPr lang="en-US" dirty="0" err="1" smtClean="0"/>
              <a:t>esquíes</a:t>
            </a:r>
            <a:r>
              <a:rPr lang="en-US" dirty="0" smtClean="0"/>
              <a:t> a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hermano</a:t>
            </a:r>
            <a:r>
              <a:rPr lang="en-US" dirty="0" smtClean="0"/>
              <a:t>?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Sí</a:t>
            </a:r>
            <a:r>
              <a:rPr lang="en-US" dirty="0" smtClean="0"/>
              <a:t>, le presto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esquíes</a:t>
            </a:r>
            <a:r>
              <a:rPr lang="en-US" dirty="0" smtClean="0"/>
              <a:t> a  mi </a:t>
            </a:r>
            <a:r>
              <a:rPr lang="en-US" dirty="0" err="1" smtClean="0"/>
              <a:t>hermano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¿Le </a:t>
            </a:r>
            <a:r>
              <a:rPr lang="en-US" dirty="0" err="1" smtClean="0"/>
              <a:t>prestas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suéter</a:t>
            </a:r>
            <a:r>
              <a:rPr lang="en-US" dirty="0" smtClean="0"/>
              <a:t> </a:t>
            </a:r>
            <a:r>
              <a:rPr lang="en-US" dirty="0" err="1" smtClean="0"/>
              <a:t>favorito</a:t>
            </a:r>
            <a:r>
              <a:rPr lang="en-US" dirty="0" smtClean="0"/>
              <a:t> a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hermano</a:t>
            </a:r>
            <a:r>
              <a:rPr lang="en-US" dirty="0" smtClean="0"/>
              <a:t>/a?</a:t>
            </a:r>
          </a:p>
          <a:p>
            <a:pPr marL="514350" indent="-514350">
              <a:buAutoNum type="arabicPeriod"/>
            </a:pPr>
            <a:r>
              <a:rPr lang="en-US" dirty="0" smtClean="0"/>
              <a:t>Si, le presto mi </a:t>
            </a:r>
            <a:r>
              <a:rPr lang="en-US" dirty="0" err="1" smtClean="0"/>
              <a:t>suéter</a:t>
            </a:r>
            <a:r>
              <a:rPr lang="en-US" dirty="0" smtClean="0"/>
              <a:t> </a:t>
            </a:r>
            <a:r>
              <a:rPr lang="en-US" dirty="0" err="1" smtClean="0"/>
              <a:t>favorito</a:t>
            </a:r>
            <a:r>
              <a:rPr lang="en-US" dirty="0" smtClean="0"/>
              <a:t> a mi </a:t>
            </a:r>
            <a:r>
              <a:rPr lang="en-US" dirty="0" err="1" smtClean="0"/>
              <a:t>hermano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¿Me </a:t>
            </a:r>
            <a:r>
              <a:rPr lang="en-US" dirty="0" err="1" smtClean="0"/>
              <a:t>prestas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casco</a:t>
            </a:r>
            <a:r>
              <a:rPr lang="en-US" dirty="0" smtClean="0"/>
              <a:t>?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Sí</a:t>
            </a:r>
            <a:r>
              <a:rPr lang="en-US" dirty="0" smtClean="0"/>
              <a:t>, </a:t>
            </a:r>
            <a:r>
              <a:rPr lang="en-US" dirty="0" err="1" smtClean="0"/>
              <a:t>te</a:t>
            </a:r>
            <a:r>
              <a:rPr lang="en-US" dirty="0" smtClean="0"/>
              <a:t> presto mi </a:t>
            </a:r>
            <a:r>
              <a:rPr lang="en-US" dirty="0" err="1" smtClean="0"/>
              <a:t>casco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508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latin typeface="Arial"/>
                <a:cs typeface="Arial"/>
              </a:rPr>
              <a:t/>
            </a:r>
            <a:br>
              <a:rPr lang="en-US" sz="40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“</a:t>
            </a:r>
            <a:r>
              <a:rPr lang="en-US" sz="4000" dirty="0" err="1">
                <a:latin typeface="Arial"/>
                <a:cs typeface="Arial"/>
              </a:rPr>
              <a:t>Pedir</a:t>
            </a:r>
            <a:r>
              <a:rPr lang="en-US" sz="4000" dirty="0">
                <a:latin typeface="Arial"/>
                <a:cs typeface="Arial"/>
              </a:rPr>
              <a:t> </a:t>
            </a:r>
            <a:r>
              <a:rPr lang="en-US" sz="4000" dirty="0" err="1">
                <a:latin typeface="Arial"/>
                <a:cs typeface="Arial"/>
              </a:rPr>
              <a:t>prestado</a:t>
            </a:r>
            <a:r>
              <a:rPr lang="en-US" sz="4000" dirty="0">
                <a:latin typeface="Arial"/>
                <a:cs typeface="Arial"/>
              </a:rPr>
              <a:t>/a/</a:t>
            </a:r>
            <a:r>
              <a:rPr lang="en-US" sz="4000" dirty="0" err="1">
                <a:latin typeface="Arial"/>
                <a:cs typeface="Arial"/>
              </a:rPr>
              <a:t>os</a:t>
            </a:r>
            <a:r>
              <a:rPr lang="en-US" sz="4000" dirty="0">
                <a:latin typeface="Arial"/>
                <a:cs typeface="Arial"/>
              </a:rPr>
              <a:t>/as a </a:t>
            </a:r>
            <a:r>
              <a:rPr lang="en-US" sz="4000" dirty="0" err="1">
                <a:latin typeface="Arial"/>
                <a:cs typeface="Arial"/>
              </a:rPr>
              <a:t>alguien</a:t>
            </a:r>
            <a:r>
              <a:rPr lang="en-US" sz="4000" dirty="0">
                <a:latin typeface="Arial"/>
                <a:cs typeface="Arial"/>
              </a:rPr>
              <a:t>” </a:t>
            </a:r>
            <a:r>
              <a:rPr lang="en-US" sz="2700" dirty="0" smtClean="0">
                <a:latin typeface="Arial"/>
                <a:cs typeface="Arial"/>
              </a:rPr>
              <a:t/>
            </a:r>
            <a:br>
              <a:rPr lang="en-US" sz="2700" dirty="0" smtClean="0">
                <a:latin typeface="Arial"/>
                <a:cs typeface="Arial"/>
              </a:rPr>
            </a:br>
            <a:r>
              <a:rPr lang="en-US" sz="2700" dirty="0" smtClean="0">
                <a:latin typeface="Arial"/>
                <a:cs typeface="Arial"/>
              </a:rPr>
              <a:t>– </a:t>
            </a:r>
            <a:r>
              <a:rPr lang="en-US" sz="2700" dirty="0">
                <a:latin typeface="Arial"/>
                <a:cs typeface="Arial"/>
              </a:rPr>
              <a:t>to borrow </a:t>
            </a:r>
            <a:r>
              <a:rPr lang="en-US" sz="2700" b="1" dirty="0">
                <a:latin typeface="Arial"/>
                <a:cs typeface="Arial"/>
              </a:rPr>
              <a:t>from</a:t>
            </a:r>
            <a:r>
              <a:rPr lang="en-US" sz="2700" dirty="0">
                <a:latin typeface="Arial"/>
                <a:cs typeface="Arial"/>
              </a:rPr>
              <a:t> someone</a:t>
            </a:r>
            <a:r>
              <a:rPr lang="en-US" sz="9600" dirty="0">
                <a:latin typeface="Arial"/>
                <a:cs typeface="Arial"/>
              </a:rPr>
              <a:t/>
            </a:r>
            <a:br>
              <a:rPr lang="en-US" sz="9600" dirty="0">
                <a:latin typeface="Arial"/>
                <a:cs typeface="Arial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 </a:t>
            </a:r>
            <a:r>
              <a:rPr lang="en-US" b="1" dirty="0" err="1" smtClean="0"/>
              <a:t>Pedir</a:t>
            </a:r>
            <a:r>
              <a:rPr lang="en-US" dirty="0" smtClean="0"/>
              <a:t> </a:t>
            </a:r>
            <a:r>
              <a:rPr lang="en-US" dirty="0" err="1"/>
              <a:t>es</a:t>
            </a:r>
            <a:r>
              <a:rPr lang="en-US" dirty="0"/>
              <a:t> un </a:t>
            </a:r>
            <a:r>
              <a:rPr lang="en-US" dirty="0" err="1"/>
              <a:t>verbo</a:t>
            </a:r>
            <a:r>
              <a:rPr lang="en-US" dirty="0"/>
              <a:t> con </a:t>
            </a:r>
            <a:r>
              <a:rPr lang="en-US" dirty="0" err="1"/>
              <a:t>cambio</a:t>
            </a:r>
            <a:r>
              <a:rPr lang="en-US" dirty="0"/>
              <a:t> ( e -&gt; </a:t>
            </a:r>
            <a:r>
              <a:rPr lang="en-US" dirty="0" err="1"/>
              <a:t>i</a:t>
            </a:r>
            <a:r>
              <a:rPr lang="en-US" dirty="0"/>
              <a:t>) en </a:t>
            </a:r>
            <a:r>
              <a:rPr lang="en-US" b="1" dirty="0"/>
              <a:t>el </a:t>
            </a:r>
            <a:r>
              <a:rPr lang="en-US" b="1" dirty="0" err="1"/>
              <a:t>presente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En el </a:t>
            </a:r>
            <a:r>
              <a:rPr lang="en-US" b="1" dirty="0" err="1"/>
              <a:t>pretérito</a:t>
            </a:r>
            <a:r>
              <a:rPr lang="en-US" dirty="0"/>
              <a:t>, </a:t>
            </a:r>
            <a:r>
              <a:rPr lang="en-US" dirty="0" err="1"/>
              <a:t>sólo</a:t>
            </a:r>
            <a:r>
              <a:rPr lang="en-US" dirty="0"/>
              <a:t> cambia en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formas</a:t>
            </a:r>
            <a:r>
              <a:rPr lang="en-US" dirty="0"/>
              <a:t> de “el/</a:t>
            </a:r>
            <a:r>
              <a:rPr lang="en-US" dirty="0" err="1"/>
              <a:t>ella</a:t>
            </a:r>
            <a:r>
              <a:rPr lang="en-US" dirty="0"/>
              <a:t>/</a:t>
            </a:r>
            <a:r>
              <a:rPr lang="en-US" dirty="0" err="1"/>
              <a:t>Usted</a:t>
            </a:r>
            <a:r>
              <a:rPr lang="en-US" dirty="0"/>
              <a:t>” y “</a:t>
            </a:r>
            <a:r>
              <a:rPr lang="en-US" dirty="0" err="1"/>
              <a:t>ellos</a:t>
            </a:r>
            <a:r>
              <a:rPr lang="en-US" dirty="0"/>
              <a:t>, </a:t>
            </a:r>
            <a:r>
              <a:rPr lang="en-US" dirty="0" err="1"/>
              <a:t>ellas</a:t>
            </a:r>
            <a:r>
              <a:rPr lang="en-US" dirty="0"/>
              <a:t>, </a:t>
            </a:r>
            <a:r>
              <a:rPr lang="en-US" dirty="0" err="1"/>
              <a:t>Ustedes</a:t>
            </a:r>
            <a:r>
              <a:rPr lang="en-US" dirty="0"/>
              <a:t> (e -&gt; </a:t>
            </a:r>
            <a:r>
              <a:rPr lang="en-US" dirty="0" err="1"/>
              <a:t>i</a:t>
            </a:r>
            <a:r>
              <a:rPr lang="en-US" dirty="0"/>
              <a:t>).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Prestado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/>
              <a:t>es</a:t>
            </a:r>
            <a:r>
              <a:rPr lang="en-US" dirty="0"/>
              <a:t> un </a:t>
            </a:r>
            <a:r>
              <a:rPr lang="en-US" dirty="0" err="1"/>
              <a:t>adjetivo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concuerda</a:t>
            </a:r>
            <a:r>
              <a:rPr lang="en-US" dirty="0"/>
              <a:t> con el </a:t>
            </a:r>
            <a:r>
              <a:rPr lang="en-US" dirty="0" err="1"/>
              <a:t>sustantivo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pides</a:t>
            </a:r>
            <a:r>
              <a:rPr lang="en-US" dirty="0" smtClean="0"/>
              <a:t>.(</a:t>
            </a:r>
            <a:r>
              <a:rPr lang="en-US" dirty="0"/>
              <a:t>“</a:t>
            </a:r>
            <a:r>
              <a:rPr lang="en-US" dirty="0" err="1"/>
              <a:t>Prestado</a:t>
            </a:r>
            <a:r>
              <a:rPr lang="en-US" dirty="0"/>
              <a:t>” is an adjective that agrees with what you have borrowed)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Ejemplo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 smtClean="0"/>
              <a:t>Si </a:t>
            </a:r>
            <a:r>
              <a:rPr lang="en-US" dirty="0" err="1"/>
              <a:t>pides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raqueta</a:t>
            </a:r>
            <a:r>
              <a:rPr lang="en-US" dirty="0"/>
              <a:t> (</a:t>
            </a:r>
            <a:r>
              <a:rPr lang="en-US" dirty="0" err="1"/>
              <a:t>femenina</a:t>
            </a:r>
            <a:r>
              <a:rPr lang="en-US" dirty="0"/>
              <a:t>, singular) el </a:t>
            </a:r>
            <a:r>
              <a:rPr lang="en-US" dirty="0" err="1"/>
              <a:t>adjetivo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“</a:t>
            </a:r>
            <a:r>
              <a:rPr lang="en-US" dirty="0" err="1"/>
              <a:t>prestada</a:t>
            </a:r>
            <a:r>
              <a:rPr lang="en-US" dirty="0" smtClean="0"/>
              <a:t>”.                </a:t>
            </a:r>
            <a:endParaRPr lang="en-US" dirty="0"/>
          </a:p>
          <a:p>
            <a:r>
              <a:rPr lang="en-US" dirty="0"/>
              <a:t>	I borrow a racquet from my coach.</a:t>
            </a:r>
          </a:p>
          <a:p>
            <a:r>
              <a:rPr lang="en-US" dirty="0"/>
              <a:t>	Le </a:t>
            </a:r>
            <a:r>
              <a:rPr lang="en-US" dirty="0" err="1"/>
              <a:t>pido</a:t>
            </a:r>
            <a:r>
              <a:rPr lang="en-US" dirty="0"/>
              <a:t> </a:t>
            </a:r>
            <a:r>
              <a:rPr lang="en-US" dirty="0" err="1"/>
              <a:t>prestada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raqueta</a:t>
            </a:r>
            <a:r>
              <a:rPr lang="en-US" dirty="0"/>
              <a:t> a mi </a:t>
            </a:r>
            <a:r>
              <a:rPr lang="en-US" dirty="0" err="1"/>
              <a:t>entrenador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 </a:t>
            </a:r>
            <a:r>
              <a:rPr lang="en-US" dirty="0" smtClean="0"/>
              <a:t>Si </a:t>
            </a:r>
            <a:r>
              <a:rPr lang="en-US" dirty="0" err="1" smtClean="0"/>
              <a:t>pides</a:t>
            </a:r>
            <a:r>
              <a:rPr lang="en-US" dirty="0" smtClean="0"/>
              <a:t> </a:t>
            </a:r>
            <a:r>
              <a:rPr lang="en-US" dirty="0" err="1" smtClean="0"/>
              <a:t>unos</a:t>
            </a:r>
            <a:r>
              <a:rPr lang="en-US" dirty="0" smtClean="0"/>
              <a:t> </a:t>
            </a:r>
            <a:r>
              <a:rPr lang="en-US" dirty="0" err="1" smtClean="0"/>
              <a:t>esquíes</a:t>
            </a:r>
            <a:r>
              <a:rPr lang="en-US" dirty="0" smtClean="0"/>
              <a:t> (masculine, plural) el </a:t>
            </a:r>
            <a:r>
              <a:rPr lang="en-US" dirty="0" err="1" smtClean="0"/>
              <a:t>adjetivo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“</a:t>
            </a:r>
            <a:r>
              <a:rPr lang="en-US" dirty="0" err="1" smtClean="0"/>
              <a:t>prestados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pido</a:t>
            </a:r>
            <a:r>
              <a:rPr lang="en-US" dirty="0" smtClean="0"/>
              <a:t> </a:t>
            </a:r>
            <a:r>
              <a:rPr lang="en-US" dirty="0" err="1" smtClean="0"/>
              <a:t>prestados</a:t>
            </a:r>
            <a:r>
              <a:rPr lang="en-US" dirty="0" smtClean="0"/>
              <a:t> </a:t>
            </a:r>
            <a:r>
              <a:rPr lang="en-US" dirty="0" err="1" smtClean="0"/>
              <a:t>unos</a:t>
            </a:r>
            <a:r>
              <a:rPr lang="en-US" dirty="0" smtClean="0"/>
              <a:t> </a:t>
            </a:r>
            <a:r>
              <a:rPr lang="en-US" dirty="0" err="1" smtClean="0"/>
              <a:t>esquíes</a:t>
            </a:r>
            <a:r>
              <a:rPr lang="en-US" dirty="0" smtClean="0"/>
              <a:t> a mi </a:t>
            </a:r>
            <a:r>
              <a:rPr lang="en-US" dirty="0" err="1" smtClean="0"/>
              <a:t>entrenador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103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 “</a:t>
            </a:r>
            <a:r>
              <a:rPr lang="en-US" dirty="0" err="1" smtClean="0"/>
              <a:t>pedir</a:t>
            </a:r>
            <a:r>
              <a:rPr lang="en-US" dirty="0" smtClean="0"/>
              <a:t>” </a:t>
            </a:r>
            <a:r>
              <a:rPr lang="en-US" dirty="0" err="1" smtClean="0"/>
              <a:t>prestado</a:t>
            </a:r>
            <a:r>
              <a:rPr lang="en-US" dirty="0" smtClean="0"/>
              <a:t>/a/</a:t>
            </a:r>
            <a:r>
              <a:rPr lang="en-US" dirty="0" err="1" smtClean="0"/>
              <a:t>os</a:t>
            </a:r>
            <a:r>
              <a:rPr lang="en-US" dirty="0" smtClean="0"/>
              <a:t>/as _______  a “la persona”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1.  He borrows the helmets from me.</a:t>
            </a:r>
          </a:p>
          <a:p>
            <a:pPr marL="514350" indent="-514350">
              <a:buAutoNum type="arabicPeriod"/>
            </a:pPr>
            <a:r>
              <a:rPr lang="en-US" dirty="0" smtClean="0"/>
              <a:t>Me </a:t>
            </a:r>
            <a:r>
              <a:rPr lang="en-US" dirty="0" err="1" smtClean="0"/>
              <a:t>pide</a:t>
            </a:r>
            <a:r>
              <a:rPr lang="en-US" dirty="0" smtClean="0"/>
              <a:t> </a:t>
            </a:r>
            <a:r>
              <a:rPr lang="en-US" dirty="0" err="1" smtClean="0"/>
              <a:t>prestados</a:t>
            </a:r>
            <a:r>
              <a:rPr lang="en-US" dirty="0" smtClean="0"/>
              <a:t> los </a:t>
            </a:r>
            <a:r>
              <a:rPr lang="en-US" dirty="0" err="1" smtClean="0"/>
              <a:t>cascos</a:t>
            </a:r>
            <a:r>
              <a:rPr lang="en-US" dirty="0" smtClean="0"/>
              <a:t>.</a:t>
            </a:r>
          </a:p>
          <a:p>
            <a:pPr marL="514350" indent="-514350">
              <a:buAutoNum type="arabicPeriod" startAt="2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She borrows the jacket from her mom.</a:t>
            </a:r>
          </a:p>
          <a:p>
            <a:pPr marL="514350" indent="-514350">
              <a:buAutoNum type="arabicPeriod" startAt="3"/>
            </a:pPr>
            <a:r>
              <a:rPr lang="en-US" dirty="0" smtClean="0"/>
              <a:t>Le </a:t>
            </a:r>
            <a:r>
              <a:rPr lang="en-US" dirty="0" err="1" smtClean="0"/>
              <a:t>pide</a:t>
            </a:r>
            <a:r>
              <a:rPr lang="en-US" dirty="0" smtClean="0"/>
              <a:t> </a:t>
            </a:r>
            <a:r>
              <a:rPr lang="en-US" dirty="0" err="1" smtClean="0"/>
              <a:t>prestada</a:t>
            </a:r>
            <a:r>
              <a:rPr lang="en-US" dirty="0" smtClean="0"/>
              <a:t> la </a:t>
            </a:r>
            <a:r>
              <a:rPr lang="en-US" dirty="0" err="1" smtClean="0"/>
              <a:t>chaqueta</a:t>
            </a:r>
            <a:r>
              <a:rPr lang="en-US" dirty="0" smtClean="0"/>
              <a:t> a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mamá</a:t>
            </a:r>
            <a:r>
              <a:rPr lang="en-US" dirty="0" smtClean="0"/>
              <a:t>.</a:t>
            </a:r>
          </a:p>
          <a:p>
            <a:pPr marL="514350" indent="-514350">
              <a:buAutoNum type="arabicPeriod" startAt="3"/>
            </a:pPr>
            <a:endParaRPr lang="en-US" dirty="0"/>
          </a:p>
          <a:p>
            <a:pPr marL="514350" indent="-514350">
              <a:buAutoNum type="arabicPeriod" startAt="3"/>
            </a:pPr>
            <a:r>
              <a:rPr lang="en-US" dirty="0" smtClean="0"/>
              <a:t>He borrows the baseball gloves from his trainer.</a:t>
            </a:r>
          </a:p>
          <a:p>
            <a:pPr marL="514350" indent="-514350">
              <a:buAutoNum type="arabicPeriod" startAt="3"/>
            </a:pPr>
            <a:r>
              <a:rPr lang="en-US" dirty="0" smtClean="0"/>
              <a:t>Le </a:t>
            </a:r>
            <a:r>
              <a:rPr lang="en-US" dirty="0" err="1" smtClean="0"/>
              <a:t>pide</a:t>
            </a:r>
            <a:r>
              <a:rPr lang="en-US" dirty="0" smtClean="0"/>
              <a:t> </a:t>
            </a:r>
            <a:r>
              <a:rPr lang="en-US" dirty="0" err="1" smtClean="0"/>
              <a:t>prestados</a:t>
            </a:r>
            <a:r>
              <a:rPr lang="en-US" dirty="0" smtClean="0"/>
              <a:t> los </a:t>
            </a:r>
            <a:r>
              <a:rPr lang="en-US" dirty="0" err="1" smtClean="0"/>
              <a:t>guantes</a:t>
            </a:r>
            <a:r>
              <a:rPr lang="en-US" dirty="0" smtClean="0"/>
              <a:t> de </a:t>
            </a:r>
            <a:r>
              <a:rPr lang="en-US" dirty="0" err="1" smtClean="0"/>
              <a:t>béisbol</a:t>
            </a:r>
            <a:r>
              <a:rPr lang="en-US" dirty="0" smtClean="0"/>
              <a:t> a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entrenador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17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31" y="709306"/>
            <a:ext cx="8488869" cy="541685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6.  I borrow $ from my brother.</a:t>
            </a:r>
          </a:p>
          <a:p>
            <a:pPr marL="0" indent="0">
              <a:buNone/>
            </a:pPr>
            <a:r>
              <a:rPr lang="en-US" dirty="0" smtClean="0"/>
              <a:t>7.  Le </a:t>
            </a:r>
            <a:r>
              <a:rPr lang="en-US" dirty="0" err="1" smtClean="0"/>
              <a:t>pido</a:t>
            </a:r>
            <a:r>
              <a:rPr lang="en-US" dirty="0" smtClean="0"/>
              <a:t> </a:t>
            </a:r>
            <a:r>
              <a:rPr lang="en-US" dirty="0" err="1" smtClean="0"/>
              <a:t>prestado</a:t>
            </a:r>
            <a:r>
              <a:rPr lang="en-US" dirty="0" smtClean="0"/>
              <a:t> </a:t>
            </a:r>
            <a:r>
              <a:rPr lang="en-US" dirty="0" err="1" smtClean="0"/>
              <a:t>dinero</a:t>
            </a:r>
            <a:r>
              <a:rPr lang="en-US" dirty="0" smtClean="0"/>
              <a:t> a mi </a:t>
            </a:r>
            <a:r>
              <a:rPr lang="en-US" dirty="0" err="1" smtClean="0"/>
              <a:t>hermano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8.  She borrows a flowered skirt from her friend.</a:t>
            </a:r>
          </a:p>
          <a:p>
            <a:pPr marL="0" indent="0">
              <a:buNone/>
            </a:pPr>
            <a:r>
              <a:rPr lang="en-US" dirty="0" smtClean="0"/>
              <a:t>9.  Le </a:t>
            </a:r>
            <a:r>
              <a:rPr lang="en-US" dirty="0" err="1" smtClean="0"/>
              <a:t>pide</a:t>
            </a:r>
            <a:r>
              <a:rPr lang="en-US" dirty="0" smtClean="0"/>
              <a:t> </a:t>
            </a:r>
            <a:r>
              <a:rPr lang="en-US" dirty="0" err="1" smtClean="0"/>
              <a:t>prestada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falda</a:t>
            </a:r>
            <a:r>
              <a:rPr lang="en-US" dirty="0" smtClean="0"/>
              <a:t> </a:t>
            </a:r>
            <a:r>
              <a:rPr lang="en-US" dirty="0" err="1" smtClean="0"/>
              <a:t>floreada</a:t>
            </a:r>
            <a:r>
              <a:rPr lang="en-US" dirty="0" smtClean="0"/>
              <a:t> a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amiga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10.  We borrow the tennis balls from the coach.</a:t>
            </a:r>
          </a:p>
          <a:p>
            <a:pPr marL="0" indent="0">
              <a:buNone/>
            </a:pPr>
            <a:r>
              <a:rPr lang="en-US" dirty="0" smtClean="0"/>
              <a:t>11.  Le </a:t>
            </a:r>
            <a:r>
              <a:rPr lang="en-US" dirty="0" err="1" smtClean="0"/>
              <a:t>pedimos</a:t>
            </a:r>
            <a:r>
              <a:rPr lang="en-US" dirty="0" smtClean="0"/>
              <a:t> </a:t>
            </a:r>
            <a:r>
              <a:rPr lang="en-US" dirty="0" err="1" smtClean="0"/>
              <a:t>prestadas</a:t>
            </a:r>
            <a:r>
              <a:rPr lang="en-US" smtClean="0"/>
              <a:t> las</a:t>
            </a:r>
            <a:r>
              <a:rPr lang="en-US" dirty="0" smtClean="0"/>
              <a:t> </a:t>
            </a:r>
            <a:r>
              <a:rPr lang="en-US" dirty="0" err="1" smtClean="0"/>
              <a:t>pelotas</a:t>
            </a:r>
            <a:r>
              <a:rPr lang="en-US" dirty="0" smtClean="0"/>
              <a:t> de </a:t>
            </a:r>
            <a:r>
              <a:rPr lang="en-US" dirty="0" err="1" smtClean="0"/>
              <a:t>tenis</a:t>
            </a:r>
            <a:r>
              <a:rPr lang="en-US" dirty="0" smtClean="0"/>
              <a:t> al </a:t>
            </a:r>
            <a:r>
              <a:rPr lang="en-US" dirty="0" err="1" smtClean="0"/>
              <a:t>entrenador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504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1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Autofit/>
          </a:bodyPr>
          <a:lstStyle/>
          <a:p>
            <a:r>
              <a:rPr lang="en-US" sz="2800" dirty="0" smtClean="0"/>
              <a:t>I borrow $ from my brother</a:t>
            </a:r>
          </a:p>
          <a:p>
            <a:r>
              <a:rPr lang="en-US" sz="2800" dirty="0" smtClean="0"/>
              <a:t>Le </a:t>
            </a:r>
            <a:r>
              <a:rPr lang="en-US" sz="2800" dirty="0" err="1" smtClean="0"/>
              <a:t>pido</a:t>
            </a:r>
            <a:r>
              <a:rPr lang="en-US" sz="2800" dirty="0" smtClean="0"/>
              <a:t> </a:t>
            </a:r>
            <a:r>
              <a:rPr lang="en-US" sz="2800" dirty="0" err="1" smtClean="0"/>
              <a:t>prestado</a:t>
            </a:r>
            <a:r>
              <a:rPr lang="en-US" sz="2800" dirty="0" smtClean="0"/>
              <a:t> $ a mi </a:t>
            </a:r>
            <a:r>
              <a:rPr lang="en-US" sz="2800" dirty="0" err="1" smtClean="0"/>
              <a:t>hermano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My sister lends me her helmet</a:t>
            </a:r>
          </a:p>
          <a:p>
            <a:r>
              <a:rPr lang="en-US" sz="2800" dirty="0" smtClean="0"/>
              <a:t>2.  </a:t>
            </a:r>
            <a:r>
              <a:rPr lang="en-US" sz="2800" dirty="0" err="1" smtClean="0"/>
              <a:t>Mi</a:t>
            </a:r>
            <a:r>
              <a:rPr lang="en-US" sz="2800" dirty="0" smtClean="0"/>
              <a:t> </a:t>
            </a:r>
            <a:r>
              <a:rPr lang="en-US" sz="2800" dirty="0" err="1" smtClean="0"/>
              <a:t>hermana</a:t>
            </a:r>
            <a:r>
              <a:rPr lang="en-US" sz="2800" dirty="0" smtClean="0"/>
              <a:t> me </a:t>
            </a:r>
            <a:r>
              <a:rPr lang="en-US" sz="2800" dirty="0" err="1" smtClean="0"/>
              <a:t>presta</a:t>
            </a:r>
            <a:r>
              <a:rPr lang="en-US" sz="2800" dirty="0" smtClean="0"/>
              <a:t> </a:t>
            </a:r>
            <a:r>
              <a:rPr lang="en-US" sz="2800" dirty="0" err="1" smtClean="0"/>
              <a:t>su</a:t>
            </a:r>
            <a:r>
              <a:rPr lang="en-US" sz="2800" dirty="0" smtClean="0"/>
              <a:t> </a:t>
            </a:r>
            <a:r>
              <a:rPr lang="en-US" sz="2800" dirty="0" err="1" smtClean="0"/>
              <a:t>casco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She borrows a flowered skirt from her friend.</a:t>
            </a:r>
            <a:endParaRPr lang="en-US" sz="2800" dirty="0"/>
          </a:p>
          <a:p>
            <a:r>
              <a:rPr lang="en-US" sz="2800" dirty="0" smtClean="0"/>
              <a:t>3.  Ella le </a:t>
            </a:r>
            <a:r>
              <a:rPr lang="en-US" sz="2800" dirty="0" err="1" smtClean="0"/>
              <a:t>pide</a:t>
            </a:r>
            <a:r>
              <a:rPr lang="en-US" sz="2800" dirty="0" smtClean="0"/>
              <a:t> </a:t>
            </a:r>
            <a:r>
              <a:rPr lang="en-US" sz="2800" dirty="0" err="1" smtClean="0"/>
              <a:t>prestada</a:t>
            </a:r>
            <a:r>
              <a:rPr lang="en-US" sz="2800" dirty="0" smtClean="0"/>
              <a:t>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falda</a:t>
            </a:r>
            <a:r>
              <a:rPr lang="en-US" sz="2800" dirty="0" smtClean="0"/>
              <a:t> </a:t>
            </a:r>
            <a:r>
              <a:rPr lang="en-US" sz="2800" dirty="0" err="1" smtClean="0"/>
              <a:t>floreada</a:t>
            </a:r>
            <a:r>
              <a:rPr lang="en-US" sz="2800" dirty="0" smtClean="0"/>
              <a:t> a </a:t>
            </a:r>
            <a:r>
              <a:rPr lang="en-US" sz="2800" dirty="0" err="1" smtClean="0"/>
              <a:t>su</a:t>
            </a:r>
            <a:r>
              <a:rPr lang="en-US" sz="2800" dirty="0" smtClean="0"/>
              <a:t> </a:t>
            </a:r>
            <a:r>
              <a:rPr lang="en-US" sz="2800" dirty="0" err="1" smtClean="0"/>
              <a:t>amiga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Did you borrow those skates from your coach</a:t>
            </a:r>
          </a:p>
          <a:p>
            <a:r>
              <a:rPr lang="en-US" sz="2800" dirty="0" smtClean="0"/>
              <a:t>4.  ¿Le </a:t>
            </a:r>
            <a:r>
              <a:rPr lang="en-US" sz="2800" dirty="0" err="1" smtClean="0"/>
              <a:t>pediste</a:t>
            </a:r>
            <a:r>
              <a:rPr lang="en-US" sz="2800" dirty="0" smtClean="0"/>
              <a:t> </a:t>
            </a:r>
            <a:r>
              <a:rPr lang="en-US" sz="2800" dirty="0" err="1" smtClean="0"/>
              <a:t>prestados</a:t>
            </a:r>
            <a:r>
              <a:rPr lang="en-US" sz="2800" dirty="0" smtClean="0"/>
              <a:t> </a:t>
            </a:r>
            <a:r>
              <a:rPr lang="en-US" sz="2800" dirty="0" err="1" smtClean="0"/>
              <a:t>esos</a:t>
            </a:r>
            <a:r>
              <a:rPr lang="en-US" sz="2800" dirty="0" smtClean="0"/>
              <a:t> </a:t>
            </a:r>
            <a:r>
              <a:rPr lang="en-US" sz="2800" dirty="0" err="1" smtClean="0"/>
              <a:t>patines</a:t>
            </a:r>
            <a:r>
              <a:rPr lang="en-US" sz="2800" dirty="0" smtClean="0"/>
              <a:t> a </a:t>
            </a:r>
            <a:r>
              <a:rPr lang="en-US" sz="2800" dirty="0" err="1" smtClean="0"/>
              <a:t>tu</a:t>
            </a:r>
            <a:r>
              <a:rPr lang="en-US" sz="2800" dirty="0" smtClean="0"/>
              <a:t> </a:t>
            </a:r>
            <a:r>
              <a:rPr lang="en-US" sz="2800" dirty="0" err="1" smtClean="0"/>
              <a:t>entrenador</a:t>
            </a:r>
            <a:r>
              <a:rPr lang="en-US" sz="14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15197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4262"/>
            <a:ext cx="8229600" cy="5251902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The trainer lent me the new </a:t>
            </a:r>
            <a:r>
              <a:rPr lang="en-US" dirty="0" err="1"/>
              <a:t>skiis</a:t>
            </a:r>
            <a:r>
              <a:rPr lang="en-US" dirty="0"/>
              <a:t>.</a:t>
            </a:r>
          </a:p>
          <a:p>
            <a:r>
              <a:rPr lang="en-US" dirty="0"/>
              <a:t>5.  El </a:t>
            </a:r>
            <a:r>
              <a:rPr lang="en-US" dirty="0" err="1"/>
              <a:t>entrenador</a:t>
            </a:r>
            <a:r>
              <a:rPr lang="en-US" dirty="0"/>
              <a:t> me </a:t>
            </a:r>
            <a:r>
              <a:rPr lang="en-US" dirty="0" err="1"/>
              <a:t>prestó</a:t>
            </a:r>
            <a:r>
              <a:rPr lang="en-US" dirty="0"/>
              <a:t> los </a:t>
            </a:r>
            <a:r>
              <a:rPr lang="en-US" dirty="0" err="1"/>
              <a:t>nuevos</a:t>
            </a:r>
            <a:r>
              <a:rPr lang="en-US" dirty="0"/>
              <a:t> </a:t>
            </a:r>
            <a:r>
              <a:rPr lang="en-US" dirty="0" err="1"/>
              <a:t>esquiés</a:t>
            </a:r>
            <a:endParaRPr lang="en-US" dirty="0"/>
          </a:p>
          <a:p>
            <a:endParaRPr lang="en-US" dirty="0"/>
          </a:p>
          <a:p>
            <a:r>
              <a:rPr lang="en-US" dirty="0"/>
              <a:t>We borrowed the tennis balls from the coach.</a:t>
            </a:r>
          </a:p>
          <a:p>
            <a:r>
              <a:rPr lang="en-US" dirty="0"/>
              <a:t>6.  Le </a:t>
            </a:r>
            <a:r>
              <a:rPr lang="en-US" dirty="0" err="1"/>
              <a:t>pedimos</a:t>
            </a:r>
            <a:r>
              <a:rPr lang="en-US" dirty="0"/>
              <a:t> </a:t>
            </a:r>
            <a:r>
              <a:rPr lang="en-US" dirty="0" err="1"/>
              <a:t>prestadas</a:t>
            </a:r>
            <a:r>
              <a:rPr lang="en-US" dirty="0"/>
              <a:t>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pelotas</a:t>
            </a:r>
            <a:r>
              <a:rPr lang="en-US" dirty="0"/>
              <a:t> de </a:t>
            </a:r>
            <a:r>
              <a:rPr lang="en-US" dirty="0" err="1"/>
              <a:t>tenis</a:t>
            </a:r>
            <a:r>
              <a:rPr lang="en-US" dirty="0"/>
              <a:t> al </a:t>
            </a:r>
            <a:r>
              <a:rPr lang="en-US" dirty="0" err="1"/>
              <a:t>entrenador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He borrowed $20 from his mother to go to the game.</a:t>
            </a:r>
          </a:p>
          <a:p>
            <a:r>
              <a:rPr lang="en-US" dirty="0"/>
              <a:t>7.Le </a:t>
            </a:r>
            <a:r>
              <a:rPr lang="en-US" dirty="0" err="1"/>
              <a:t>pidió</a:t>
            </a:r>
            <a:r>
              <a:rPr lang="en-US" dirty="0"/>
              <a:t> </a:t>
            </a:r>
            <a:r>
              <a:rPr lang="en-US" dirty="0" err="1"/>
              <a:t>prestado</a:t>
            </a:r>
            <a:r>
              <a:rPr lang="en-US" dirty="0"/>
              <a:t> </a:t>
            </a:r>
            <a:r>
              <a:rPr lang="en-US" dirty="0" err="1"/>
              <a:t>dinero</a:t>
            </a:r>
            <a:r>
              <a:rPr lang="en-US" dirty="0"/>
              <a:t> 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mamá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al </a:t>
            </a:r>
            <a:r>
              <a:rPr lang="en-US" dirty="0" err="1"/>
              <a:t>partido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03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410</Words>
  <Application>Microsoft Macintosh PowerPoint</Application>
  <PresentationFormat>On-screen Show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Pedir prestado / a/ os / as  Prestar</vt:lpstr>
      <vt:lpstr>Prestar – to lend prestar es un verbo regular</vt:lpstr>
      <vt:lpstr>PowerPoint Presentation</vt:lpstr>
      <vt:lpstr> “Pedir prestado/a/os/as a alguien”  – to borrow from someone </vt:lpstr>
      <vt:lpstr>Le “pedir” prestado/a/os/as _______  a “la persona”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Pedir prestado / a/ os / as  Prestar</dc:title>
  <dc:creator>Newton Public School</dc:creator>
  <cp:lastModifiedBy>Newton Public School</cp:lastModifiedBy>
  <cp:revision>20</cp:revision>
  <dcterms:created xsi:type="dcterms:W3CDTF">2013-01-27T16:58:08Z</dcterms:created>
  <dcterms:modified xsi:type="dcterms:W3CDTF">2014-01-27T14:08:21Z</dcterms:modified>
</cp:coreProperties>
</file>